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9.wav" ContentType="audio/x-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13.wav" ContentType="audio/x-wav"/>
  <Override PartName="/ppt/tags/tag5.xml" ContentType="application/vnd.openxmlformats-officedocument.presentationml.tags+xml"/>
  <Override PartName="/ppt/media/media14.wav" ContentType="audio/x-wav"/>
  <Override PartName="/ppt/tags/tag6.xml" ContentType="application/vnd.openxmlformats-officedocument.presentationml.tags+xml"/>
  <Override PartName="/ppt/media/media15.wav" ContentType="audio/x-wav"/>
  <Override PartName="/ppt/tags/tag7.xml" ContentType="application/vnd.openxmlformats-officedocument.presentationml.tags+xml"/>
  <Override PartName="/ppt/media/media16.wav" ContentType="audio/x-wav"/>
  <Override PartName="/ppt/media/media17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4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8.jp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4.jpe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slide" Target="slide8.xml"/><Relationship Id="rId4" Type="http://schemas.openxmlformats.org/officeDocument/2006/relationships/image" Target="../media/image8.jp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slide" Target="slide8.xml"/><Relationship Id="rId4" Type="http://schemas.openxmlformats.org/officeDocument/2006/relationships/image" Target="../media/image8.jp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9.wav"/><Relationship Id="rId7" Type="http://schemas.openxmlformats.org/officeDocument/2006/relationships/image" Target="../media/image9.png"/><Relationship Id="rId2" Type="http://schemas.microsoft.com/office/2007/relationships/media" Target="../media/media9.wav"/><Relationship Id="rId1" Type="http://schemas.openxmlformats.org/officeDocument/2006/relationships/tags" Target="../tags/tag1.xml"/><Relationship Id="rId6" Type="http://schemas.openxmlformats.org/officeDocument/2006/relationships/slide" Target="slide16.xm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ublic\Pictures\Sample Pictures\images (3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16025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 GIÁO DỤC HUYỆN GIA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vi-VN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LÂ</a:t>
            </a:r>
            <a:r>
              <a:rPr kumimoji="0" lang="en-US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 MẦM </a:t>
            </a:r>
            <a:r>
              <a:rPr kumimoji="0" lang="en-US" b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NON</a:t>
            </a:r>
            <a:r>
              <a:rPr kumimoji="0" lang="en-US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vi-VN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 ĐỔNG</a:t>
            </a:r>
            <a:endParaRPr kumimoji="0" lang="en-US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3276600"/>
            <a:ext cx="8991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Đề tài: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Hoàng Thị Hằng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/>
              <a:t> </a:t>
            </a:r>
          </a:p>
          <a:p>
            <a:pPr algn="ctr"/>
            <a:r>
              <a:rPr lang="en-US" sz="2400" b="1" i="1" dirty="0" err="1"/>
              <a:t>Năm</a:t>
            </a:r>
            <a:r>
              <a:rPr lang="en-US" sz="2400" b="1" i="1" dirty="0"/>
              <a:t> </a:t>
            </a:r>
            <a:r>
              <a:rPr lang="en-US" sz="2400" b="1" i="1" dirty="0" err="1"/>
              <a:t>học</a:t>
            </a:r>
            <a:r>
              <a:rPr lang="en-US" sz="2400" b="1" i="1" dirty="0"/>
              <a:t> </a:t>
            </a:r>
            <a:r>
              <a:rPr lang="vi-VN" sz="2400" b="1" i="1" dirty="0"/>
              <a:t>2021</a:t>
            </a:r>
            <a:r>
              <a:rPr lang="en-US" sz="2400" b="1" i="1" dirty="0"/>
              <a:t> – </a:t>
            </a:r>
            <a:r>
              <a:rPr lang="vi-VN" sz="2400" b="1" i="1" dirty="0"/>
              <a:t>2022</a:t>
            </a:r>
            <a:endParaRPr lang="en-US" sz="2400" b="1" i="1" dirty="0"/>
          </a:p>
        </p:txBody>
      </p:sp>
      <p:sp>
        <p:nvSpPr>
          <p:cNvPr id="2" name="Rectangle 1"/>
          <p:cNvSpPr/>
          <p:nvPr/>
        </p:nvSpPr>
        <p:spPr>
          <a:xfrm>
            <a:off x="843094" y="838200"/>
            <a:ext cx="7457812" cy="21465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5400" b="1" i="0" u="none" strike="noStrike" cap="all" spc="0" normalizeH="0" baseline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sz="5400" b="1" i="0" u="none" strike="noStrike" cap="all" spc="0" normalizeH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PHÁT TRIỂN NHẬN THỨC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21D6E091-5E13-4AF6-BEA0-B378850AF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6018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3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Recording (4) (mp3cut.net) (1)">
            <a:hlinkClick r:id="" action="ppaction://media"/>
            <a:extLst>
              <a:ext uri="{FF2B5EF4-FFF2-40B4-BE49-F238E27FC236}">
                <a16:creationId xmlns:a16="http://schemas.microsoft.com/office/drawing/2014/main" id="{100E595F-DE89-4210-BDBC-F8C628EE87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91575" y="7089775"/>
            <a:ext cx="609600" cy="609600"/>
          </a:xfrm>
          <a:prstGeom prst="rect">
            <a:avLst/>
          </a:prstGeom>
        </p:spPr>
      </p:pic>
      <p:pic>
        <p:nvPicPr>
          <p:cNvPr id="13" name="Recording (4) (mp3cut.net) (4)">
            <a:hlinkClick r:id="" action="ppaction://media"/>
            <a:extLst>
              <a:ext uri="{FF2B5EF4-FFF2-40B4-BE49-F238E27FC236}">
                <a16:creationId xmlns:a16="http://schemas.microsoft.com/office/drawing/2014/main" id="{DF67C05D-BDFE-4547-98AF-15CD380EA7A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58400" y="68373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6900"/>
    </mc:Choice>
    <mc:Fallback>
      <p:transition advClick="0" advTm="5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ing (4) (mp3cut.net) (3)">
            <a:hlinkClick r:id="" action="ppaction://media"/>
            <a:extLst>
              <a:ext uri="{FF2B5EF4-FFF2-40B4-BE49-F238E27FC236}">
                <a16:creationId xmlns:a16="http://schemas.microsoft.com/office/drawing/2014/main" id="{C9195EDF-9EDE-4F7A-852E-A24175BA21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5064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3850"/>
    </mc:Choice>
    <mc:Fallback>
      <p:transition advClick="0" advTm="6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/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33" y="-1141773"/>
            <a:ext cx="3455861" cy="34772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Recording (2)">
            <a:hlinkClick r:id="" action="ppaction://media"/>
            <a:extLst>
              <a:ext uri="{FF2B5EF4-FFF2-40B4-BE49-F238E27FC236}">
                <a16:creationId xmlns:a16="http://schemas.microsoft.com/office/drawing/2014/main" id="{9370F684-6A98-47E9-B8A1-637FC4637E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7.64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7247" y="6146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8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753"/>
                            </p:stCondLst>
                            <p:childTnLst>
                              <p:par>
                                <p:cTn id="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753"/>
                            </p:stCondLst>
                            <p:childTnLst>
                              <p:par>
                                <p:cTn id="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753"/>
                            </p:stCondLst>
                            <p:childTnLst>
                              <p:par>
                                <p:cTn id="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753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A9D9E8-2C46-43DC-9EE7-27F35B572C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0.34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9170" y="1869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39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439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439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439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ing (3) (mp3cut.net)">
            <a:hlinkClick r:id="" action="ppaction://media"/>
            <a:extLst>
              <a:ext uri="{FF2B5EF4-FFF2-40B4-BE49-F238E27FC236}">
                <a16:creationId xmlns:a16="http://schemas.microsoft.com/office/drawing/2014/main" id="{503345A3-3DA5-4BD7-8F41-F08890390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9808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792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792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792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792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ing (5)">
            <a:hlinkClick r:id="" action="ppaction://media"/>
            <a:extLst>
              <a:ext uri="{FF2B5EF4-FFF2-40B4-BE49-F238E27FC236}">
                <a16:creationId xmlns:a16="http://schemas.microsoft.com/office/drawing/2014/main" id="{90D4EDB1-1840-4695-96BF-7351A9331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3" end="583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2710" y="9764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365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365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365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365"/>
                            </p:stCondLst>
                            <p:childTnLst>
                              <p:par>
                                <p:cTn id="1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ing (3) (mp3cut.net) (1)">
            <a:hlinkClick r:id="" action="ppaction://media"/>
            <a:extLst>
              <a:ext uri="{FF2B5EF4-FFF2-40B4-BE49-F238E27FC236}">
                <a16:creationId xmlns:a16="http://schemas.microsoft.com/office/drawing/2014/main" id="{B26F57A6-C9A4-4A9B-9744-65B9BFAFA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1116" y="6072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400"/>
    </mc:Choice>
    <mc:Fallback>
      <p:transition advClick="0" advTm="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  <p:pic>
        <p:nvPicPr>
          <p:cNvPr id="5" name="Recording (3) (mp3cut.net) (2)">
            <a:hlinkClick r:id="" action="ppaction://media"/>
            <a:extLst>
              <a:ext uri="{FF2B5EF4-FFF2-40B4-BE49-F238E27FC236}">
                <a16:creationId xmlns:a16="http://schemas.microsoft.com/office/drawing/2014/main" id="{80DDA9E1-6678-4ACB-A9D5-108CF7EC4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6844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3) (mp3cut.net) (3)">
            <a:hlinkClick r:id="" action="ppaction://media"/>
            <a:extLst>
              <a:ext uri="{FF2B5EF4-FFF2-40B4-BE49-F238E27FC236}">
                <a16:creationId xmlns:a16="http://schemas.microsoft.com/office/drawing/2014/main" id="{7AA9B826-0649-40D0-91E6-8548BCC80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3825" y="610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  <p:pic>
        <p:nvPicPr>
          <p:cNvPr id="3" name="Recording (3) (mp3cut.net) (4)">
            <a:hlinkClick r:id="" action="ppaction://media"/>
            <a:extLst>
              <a:ext uri="{FF2B5EF4-FFF2-40B4-BE49-F238E27FC236}">
                <a16:creationId xmlns:a16="http://schemas.microsoft.com/office/drawing/2014/main" id="{90B5AF89-0D83-43E8-9849-615423DB0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1400" y="6259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3A4148-497E-438F-8136-99772CDF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9899" y="4635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667</Words>
  <Application>Microsoft Office PowerPoint</Application>
  <PresentationFormat>On-screen Show (4:3)</PresentationFormat>
  <Paragraphs>78</Paragraphs>
  <Slides>30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</cp:revision>
  <dcterms:created xsi:type="dcterms:W3CDTF">2021-11-13T12:47:57Z</dcterms:created>
  <dcterms:modified xsi:type="dcterms:W3CDTF">2022-03-20T16:10:42Z</dcterms:modified>
</cp:coreProperties>
</file>